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60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Вођење лопте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57400"/>
            <a:ext cx="9296400" cy="3303002"/>
          </a:xfrm>
        </p:spPr>
        <p:txBody>
          <a:bodyPr/>
          <a:lstStyle/>
          <a:p>
            <a:pPr marL="342900" indent="-342900"/>
            <a:r>
              <a:rPr lang="sr-Cyrl-RS" dirty="0"/>
              <a:t>Обзиром да знамо колико волите игре </a:t>
            </a:r>
            <a:r>
              <a:rPr lang="sr-Cyrl-RS" dirty="0" smtClean="0"/>
              <a:t>лоптом</a:t>
            </a:r>
            <a:r>
              <a:rPr lang="sr-Cyrl-RS" dirty="0"/>
              <a:t>, данас ћете увежбавати вођење лопте које вам може користити у разним играма.</a:t>
            </a:r>
          </a:p>
          <a:p>
            <a:pPr marL="342900" indent="-342900"/>
            <a:r>
              <a:rPr lang="sr-Cyrl-RS" dirty="0"/>
              <a:t>Вежбе можете изводити у дворишту или стану. Потребно је да обезбедите испред себе празан простор од 5 </a:t>
            </a:r>
            <a:r>
              <a:rPr lang="sr-Cyrl-RS" dirty="0" smtClean="0"/>
              <a:t>метара.</a:t>
            </a:r>
          </a:p>
          <a:p>
            <a:pPr marL="342900" indent="-342900"/>
            <a:r>
              <a:rPr lang="sr-Cyrl-RS" dirty="0" smtClean="0"/>
              <a:t>Потребно је: лопта, чуњеви или флаше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7016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533400"/>
            <a:ext cx="9296400" cy="5029200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Вежба 1</a:t>
            </a:r>
          </a:p>
          <a:p>
            <a:pPr marL="0" indent="0">
              <a:buNone/>
            </a:pPr>
            <a:r>
              <a:rPr lang="sr-Cyrl-RS" dirty="0" smtClean="0"/>
              <a:t>Стани обема ногама на тло и тапкај неколико пута лопту испред себе. Затим, води лопту у ходу праволинијском путањом од 5 метара и назад до старта. Сада води лопту у лаганом трчању по правој линији и назад. Понови исте вежбе, али другом руком.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Вежба 2</a:t>
            </a:r>
          </a:p>
          <a:p>
            <a:pPr marL="0" indent="0">
              <a:buNone/>
            </a:pPr>
            <a:r>
              <a:rPr lang="sr-Cyrl-RS" dirty="0" smtClean="0"/>
              <a:t>Постави чуњеве или флаше на раздаљину од 5 метара. Води лопту између препрека ходајући, а након тога лаганим трчањем. Истим начином кретања се крећи у оба смера. Исте вежбе понови другом руком.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Вежба 3</a:t>
            </a:r>
          </a:p>
          <a:p>
            <a:pPr marL="0" indent="0">
              <a:buNone/>
            </a:pPr>
            <a:r>
              <a:rPr lang="sr-Cyrl-RS" dirty="0" smtClean="0"/>
              <a:t>Ову вежбу изводи уколико имаш пара (родитеља, браћу или сестре). Станите на раздаљину од 5 метара један наспрам другог. Крените једно ка другом тапкајући лопту. Када дођете до средите путање добаците једно другом своју лопту (извршите замену) и наставите своје кретање тапкајући.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85344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905000"/>
            <a:ext cx="7315200" cy="2743200"/>
          </a:xfrm>
        </p:spPr>
        <p:txBody>
          <a:bodyPr/>
          <a:lstStyle/>
          <a:p>
            <a:r>
              <a:rPr lang="sr-Cyrl-RS" dirty="0" smtClean="0"/>
              <a:t>Уколико си у могућности пошаљи учитељици слику. </a:t>
            </a:r>
          </a:p>
          <a:p>
            <a:endParaRPr lang="sr-Cyrl-RS" dirty="0"/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Уживај!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2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244</TotalTime>
  <Words>208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Children Friends 16x9</vt:lpstr>
      <vt:lpstr>Физичко васпитање</vt:lpstr>
      <vt:lpstr>Вођење лопте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keywords/>
  <cp:lastModifiedBy>Natasa</cp:lastModifiedBy>
  <cp:revision>30</cp:revision>
  <dcterms:created xsi:type="dcterms:W3CDTF">2020-04-21T17:04:18Z</dcterms:created>
  <dcterms:modified xsi:type="dcterms:W3CDTF">2020-05-02T17:10:23Z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